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62" r:id="rId5"/>
    <p:sldId id="261" r:id="rId6"/>
  </p:sldIdLst>
  <p:sldSz cx="7772400" cy="100584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" roundtripDataSignature="AMtx7mgGb4su5/zSvb6k69As9JMvy9ZU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29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4" Type="http://schemas.openxmlformats.org/officeDocument/2006/relationships/slide" Target="slides/slide3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1" name="Google Shape;14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f7f8fd994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g1f7f8fd994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f7f8fd994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g1f7f8fd994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5560905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f7f8fd9945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1" name="Google Shape;161;g1f7f8fd9945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3438" y="685800"/>
            <a:ext cx="26511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9660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7"/>
          <p:cNvSpPr txBox="1"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/>
            </a:lvl1pPr>
            <a:lvl2pPr lvl="1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/>
            </a:lvl2pPr>
            <a:lvl3pPr lvl="2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/>
            </a:lvl3pPr>
            <a:lvl4pPr lvl="3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4pPr>
            <a:lvl5pPr lvl="4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5pPr>
            <a:lvl6pPr lvl="5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6pPr>
            <a:lvl7pPr lvl="6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7pPr>
            <a:lvl8pPr lvl="7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8pPr>
            <a:lvl9pPr lvl="8" algn="ctr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9pPr>
          </a:lstStyle>
          <a:p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 txBox="1">
            <a:spLocks noGrp="1"/>
          </p:cNvSpPr>
          <p:nvPr>
            <p:ph type="body" idx="1"/>
          </p:nvPr>
        </p:nvSpPr>
        <p:spPr>
          <a:xfrm rot="5400000">
            <a:off x="695219" y="2516718"/>
            <a:ext cx="6381962" cy="6703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>
            <a:spLocks noGrp="1"/>
          </p:cNvSpPr>
          <p:nvPr>
            <p:ph type="title"/>
          </p:nvPr>
        </p:nvSpPr>
        <p:spPr>
          <a:xfrm rot="5400000">
            <a:off x="2138071" y="3959569"/>
            <a:ext cx="8524029" cy="1675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7"/>
          <p:cNvSpPr txBox="1">
            <a:spLocks noGrp="1"/>
          </p:cNvSpPr>
          <p:nvPr>
            <p:ph type="body" idx="1"/>
          </p:nvPr>
        </p:nvSpPr>
        <p:spPr>
          <a:xfrm rot="5400000">
            <a:off x="-1262353" y="2332223"/>
            <a:ext cx="8524029" cy="4930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8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8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100"/>
              <a:buFont typeface="Calibri"/>
              <a:buNone/>
              <a:defRPr sz="51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700"/>
              <a:buNone/>
              <a:defRPr sz="17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530"/>
              <a:buNone/>
              <a:defRPr sz="153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rgbClr val="888888"/>
              </a:buClr>
              <a:buSzPts val="1360"/>
              <a:buNone/>
              <a:defRPr sz="136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9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body" idx="2"/>
          </p:nvPr>
        </p:nvSpPr>
        <p:spPr>
          <a:xfrm>
            <a:off x="3934778" y="2677584"/>
            <a:ext cx="3303270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0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body" idx="2"/>
          </p:nvPr>
        </p:nvSpPr>
        <p:spPr>
          <a:xfrm>
            <a:off x="535366" y="3674110"/>
            <a:ext cx="3288089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1"/>
          <p:cNvSpPr txBox="1">
            <a:spLocks noGrp="1"/>
          </p:cNvSpPr>
          <p:nvPr>
            <p:ph type="body" idx="3"/>
          </p:nvPr>
        </p:nvSpPr>
        <p:spPr>
          <a:xfrm>
            <a:off x="3934778" y="2465706"/>
            <a:ext cx="3304282" cy="12084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040"/>
              <a:buNone/>
              <a:defRPr sz="2040" b="1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None/>
              <a:defRPr sz="1700" b="1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None/>
              <a:defRPr sz="1530" b="1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 b="1"/>
            </a:lvl9pPr>
          </a:lstStyle>
          <a:p>
            <a:endParaRPr/>
          </a:p>
        </p:txBody>
      </p:sp>
      <p:sp>
        <p:nvSpPr>
          <p:cNvPr id="41" name="Google Shape;41;p11"/>
          <p:cNvSpPr txBox="1">
            <a:spLocks noGrp="1"/>
          </p:cNvSpPr>
          <p:nvPr>
            <p:ph type="body" idx="4"/>
          </p:nvPr>
        </p:nvSpPr>
        <p:spPr>
          <a:xfrm>
            <a:off x="3934778" y="3674110"/>
            <a:ext cx="3304282" cy="5404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2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2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body" idx="1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132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720"/>
              <a:buChar char="•"/>
              <a:defRPr sz="2720"/>
            </a:lvl1pPr>
            <a:lvl2pPr marL="914400" lvl="1" indent="-37973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380"/>
              <a:buChar char="•"/>
              <a:defRPr sz="2380"/>
            </a:lvl2pPr>
            <a:lvl3pPr marL="1371600" lvl="2" indent="-358139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Char char="•"/>
              <a:defRPr sz="2040"/>
            </a:lvl3pPr>
            <a:lvl4pPr marL="1828800" lvl="3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4pPr>
            <a:lvl5pPr marL="2286000" lvl="4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5pPr>
            <a:lvl6pPr marL="2743200" lvl="5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6pPr>
            <a:lvl7pPr marL="3200400" lvl="6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7pPr>
            <a:lvl8pPr marL="3657600" lvl="7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8pPr>
            <a:lvl9pPr marL="4114800" lvl="8" indent="-33655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Char char="•"/>
              <a:defRPr sz="17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2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20"/>
              <a:buFont typeface="Calibri"/>
              <a:buNone/>
              <a:defRPr sz="272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>
            <a:spLocks noGrp="1"/>
          </p:cNvSpPr>
          <p:nvPr>
            <p:ph type="pic" idx="2"/>
          </p:nvPr>
        </p:nvSpPr>
        <p:spPr>
          <a:xfrm>
            <a:off x="3304282" y="1448226"/>
            <a:ext cx="3934778" cy="7147983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>
            <a:spLocks noGrp="1"/>
          </p:cNvSpPr>
          <p:nvPr>
            <p:ph type="body" idx="1"/>
          </p:nvPr>
        </p:nvSpPr>
        <p:spPr>
          <a:xfrm>
            <a:off x="535365" y="3017520"/>
            <a:ext cx="2506801" cy="559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1360"/>
              <a:buNone/>
              <a:defRPr sz="1360"/>
            </a:lvl1pPr>
            <a:lvl2pPr marL="914400" lvl="1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190"/>
              <a:buNone/>
              <a:defRPr sz="1190"/>
            </a:lvl2pPr>
            <a:lvl3pPr marL="1371600" lvl="2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020"/>
              <a:buNone/>
              <a:defRPr sz="1020"/>
            </a:lvl3pPr>
            <a:lvl4pPr marL="1828800" lvl="3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4pPr>
            <a:lvl5pPr marL="2286000" lvl="4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5pPr>
            <a:lvl6pPr marL="2743200" lvl="5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6pPr>
            <a:lvl7pPr marL="3200400" lvl="6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7pPr>
            <a:lvl8pPr marL="3657600" lvl="7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8pPr>
            <a:lvl9pPr marL="4114800" lvl="8" indent="-228600" algn="l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850"/>
              <a:buNone/>
              <a:defRPr sz="85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40"/>
              <a:buFont typeface="Calibri"/>
              <a:buNone/>
              <a:defRPr sz="37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79730" algn="l" rtl="0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>
                <a:schemeClr val="dk1"/>
              </a:buClr>
              <a:buSzPts val="2380"/>
              <a:buFont typeface="Arial"/>
              <a:buChar char="•"/>
              <a:defRPr sz="238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5814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2040"/>
              <a:buFont typeface="Arial"/>
              <a:buChar char="•"/>
              <a:defRPr sz="204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36550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700"/>
              <a:buFont typeface="Arial"/>
              <a:buChar char="•"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25755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25754" algn="l" rtl="0">
              <a:lnSpc>
                <a:spcPct val="90000"/>
              </a:lnSpc>
              <a:spcBef>
                <a:spcPts val="425"/>
              </a:spcBef>
              <a:spcAft>
                <a:spcPts val="0"/>
              </a:spcAft>
              <a:buClr>
                <a:schemeClr val="dk1"/>
              </a:buClr>
              <a:buSzPts val="1530"/>
              <a:buFont typeface="Arial"/>
              <a:buChar char="•"/>
              <a:defRPr sz="153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20"/>
              <a:buFont typeface="Arial"/>
              <a:buNone/>
              <a:defRPr sz="102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2"/>
          <p:cNvPicPr preferRelativeResize="0"/>
          <p:nvPr/>
        </p:nvPicPr>
        <p:blipFill rotWithShape="1">
          <a:blip r:embed="rId3">
            <a:alphaModFix/>
          </a:blip>
          <a:srcRect l="-185" t="23863" r="185" b="15640"/>
          <a:stretch/>
        </p:blipFill>
        <p:spPr>
          <a:xfrm>
            <a:off x="-20778" y="-19051"/>
            <a:ext cx="7786828" cy="711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 flipH="1">
            <a:off x="-14428" y="7019855"/>
            <a:ext cx="7786828" cy="1171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10800000" flipH="1">
            <a:off x="-14428" y="8191499"/>
            <a:ext cx="7786828" cy="199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4428" y="8391457"/>
            <a:ext cx="7786828" cy="1657488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2"/>
          <p:cNvSpPr txBox="1"/>
          <p:nvPr/>
        </p:nvSpPr>
        <p:spPr>
          <a:xfrm>
            <a:off x="209550" y="7296150"/>
            <a:ext cx="7326173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s-CO" sz="4000" b="1" i="0" u="none" strike="noStrike" cap="none">
                <a:solidFill>
                  <a:srgbClr val="262626"/>
                </a:solidFill>
                <a:latin typeface="Arial Rounded"/>
                <a:ea typeface="Arial Rounded"/>
                <a:cs typeface="Arial Rounded"/>
                <a:sym typeface="Arial Rounded"/>
              </a:rPr>
              <a:t>Proyecto Lengua Tech</a:t>
            </a:r>
            <a:endParaRPr sz="4000" b="1" i="0" u="none" strike="noStrike" cap="none">
              <a:solidFill>
                <a:srgbClr val="262626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pic>
        <p:nvPicPr>
          <p:cNvPr id="89" name="Google Shape;89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96433" y="8680146"/>
            <a:ext cx="4979534" cy="8383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693" y="-35237"/>
            <a:ext cx="5589273" cy="2515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3078" y="7779508"/>
            <a:ext cx="7772368" cy="2278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2404" y="7925920"/>
            <a:ext cx="1485249" cy="760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42362" y="4247000"/>
            <a:ext cx="1491237" cy="760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84406" y="1475601"/>
            <a:ext cx="1479260" cy="760591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4"/>
          <p:cNvSpPr txBox="1"/>
          <p:nvPr/>
        </p:nvSpPr>
        <p:spPr>
          <a:xfrm>
            <a:off x="2615910" y="691445"/>
            <a:ext cx="331595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800" b="1" i="0" u="none" strike="noStrike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 Rounded"/>
                <a:ea typeface="Arial Rounded"/>
                <a:cs typeface="Arial Rounded"/>
                <a:sym typeface="Arial Rounded"/>
              </a:rPr>
              <a:t>Enunciado</a:t>
            </a:r>
            <a:endParaRPr sz="2800" b="1" i="0" u="none" strike="noStrike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50" name="Google Shape;150;p4"/>
          <p:cNvSpPr txBox="1"/>
          <p:nvPr/>
        </p:nvSpPr>
        <p:spPr>
          <a:xfrm>
            <a:off x="2537812" y="1563806"/>
            <a:ext cx="425016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MX" sz="1800" b="1" dirty="0">
                <a:latin typeface="Arial Rounded"/>
                <a:ea typeface="Arial Rounded"/>
                <a:cs typeface="Arial Rounded"/>
                <a:sym typeface="Arial Rounded"/>
              </a:rPr>
              <a:t>Identificar que animales pueden volar y cuales no, del siguiente conjunto </a:t>
            </a:r>
          </a:p>
        </p:txBody>
      </p:sp>
      <p:sp>
        <p:nvSpPr>
          <p:cNvPr id="152" name="Google Shape;152;p4"/>
          <p:cNvSpPr txBox="1"/>
          <p:nvPr/>
        </p:nvSpPr>
        <p:spPr>
          <a:xfrm>
            <a:off x="2017271" y="7983070"/>
            <a:ext cx="15777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 dirty="0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Código en JavaScript</a:t>
            </a:r>
            <a:endParaRPr sz="1800" b="1" i="0" u="none" strike="noStrike" cap="none" dirty="0">
              <a:solidFill>
                <a:srgbClr val="0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cxnSp>
        <p:nvCxnSpPr>
          <p:cNvPr id="153" name="Google Shape;153;p4"/>
          <p:cNvCxnSpPr/>
          <p:nvPr/>
        </p:nvCxnSpPr>
        <p:spPr>
          <a:xfrm>
            <a:off x="6422651" y="1587291"/>
            <a:ext cx="0" cy="648901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</p:cxnSp>
      <p:pic>
        <p:nvPicPr>
          <p:cNvPr id="2" name="Imagen 1">
            <a:extLst>
              <a:ext uri="{FF2B5EF4-FFF2-40B4-BE49-F238E27FC236}">
                <a16:creationId xmlns:a16="http://schemas.microsoft.com/office/drawing/2014/main" id="{59B5CD37-9E5F-4C63-B5FC-6FDE2A8C998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5248" r="22487"/>
          <a:stretch/>
        </p:blipFill>
        <p:spPr>
          <a:xfrm>
            <a:off x="1103561" y="3986542"/>
            <a:ext cx="2644834" cy="2708581"/>
          </a:xfrm>
          <a:prstGeom prst="rect">
            <a:avLst/>
          </a:prstGeom>
        </p:spPr>
      </p:pic>
      <p:pic>
        <p:nvPicPr>
          <p:cNvPr id="157" name="Google Shape;157;p4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137582" y="3887220"/>
            <a:ext cx="319661" cy="54137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9E651D07-3204-4A47-B373-3ABBB0E24CB7}"/>
              </a:ext>
            </a:extLst>
          </p:cNvPr>
          <p:cNvSpPr/>
          <p:nvPr/>
        </p:nvSpPr>
        <p:spPr>
          <a:xfrm>
            <a:off x="4099262" y="4396462"/>
            <a:ext cx="38862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s-MX" sz="2400" b="1" dirty="0">
                <a:latin typeface="Arial Rounded"/>
                <a:ea typeface="Arial Rounded"/>
                <a:cs typeface="Arial Rounded"/>
                <a:sym typeface="Arial Rounded"/>
              </a:rPr>
              <a:t>CONJUNTO </a:t>
            </a:r>
          </a:p>
        </p:txBody>
      </p:sp>
      <p:cxnSp>
        <p:nvCxnSpPr>
          <p:cNvPr id="23" name="Google Shape;153;p4">
            <a:extLst>
              <a:ext uri="{FF2B5EF4-FFF2-40B4-BE49-F238E27FC236}">
                <a16:creationId xmlns:a16="http://schemas.microsoft.com/office/drawing/2014/main" id="{2485909F-7363-4D23-89D7-6336F459724F}"/>
              </a:ext>
            </a:extLst>
          </p:cNvPr>
          <p:cNvCxnSpPr>
            <a:cxnSpLocks/>
          </p:cNvCxnSpPr>
          <p:nvPr/>
        </p:nvCxnSpPr>
        <p:spPr>
          <a:xfrm>
            <a:off x="591192" y="3845860"/>
            <a:ext cx="0" cy="2932795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</p:cxnSp>
      <p:pic>
        <p:nvPicPr>
          <p:cNvPr id="1026" name="Picture 2" descr="How to learn JavaScript coding on a Mac | Macworld">
            <a:extLst>
              <a:ext uri="{FF2B5EF4-FFF2-40B4-BE49-F238E27FC236}">
                <a16:creationId xmlns:a16="http://schemas.microsoft.com/office/drawing/2014/main" id="{467A127E-342D-4704-A59E-DC93296CE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242" y="7612030"/>
            <a:ext cx="2136723" cy="120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6" name="Google Shape;153;p4">
            <a:extLst>
              <a:ext uri="{FF2B5EF4-FFF2-40B4-BE49-F238E27FC236}">
                <a16:creationId xmlns:a16="http://schemas.microsoft.com/office/drawing/2014/main" id="{4C3F0AA1-B838-4CD0-A163-F86725296408}"/>
              </a:ext>
            </a:extLst>
          </p:cNvPr>
          <p:cNvCxnSpPr>
            <a:cxnSpLocks/>
          </p:cNvCxnSpPr>
          <p:nvPr/>
        </p:nvCxnSpPr>
        <p:spPr>
          <a:xfrm>
            <a:off x="5487551" y="7983070"/>
            <a:ext cx="0" cy="759185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dash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f7f8fd9945_0_1"/>
          <p:cNvSpPr txBox="1"/>
          <p:nvPr/>
        </p:nvSpPr>
        <p:spPr>
          <a:xfrm>
            <a:off x="481440" y="466514"/>
            <a:ext cx="2650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 dirty="0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</a:t>
            </a:r>
            <a:r>
              <a:rPr lang="es-CO" sz="1800" b="1" dirty="0">
                <a:latin typeface="Arial Rounded"/>
                <a:ea typeface="Arial Rounded"/>
                <a:cs typeface="Arial Rounded"/>
                <a:sym typeface="Arial Rounded"/>
              </a:rPr>
              <a:t>ntinuación código</a:t>
            </a:r>
            <a:endParaRPr sz="1800" b="1" i="0" u="none" strike="noStrike" cap="none" dirty="0">
              <a:solidFill>
                <a:srgbClr val="0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66" name="Google Shape;166;g1f7f8fd9945_0_1"/>
          <p:cNvSpPr txBox="1"/>
          <p:nvPr/>
        </p:nvSpPr>
        <p:spPr>
          <a:xfrm>
            <a:off x="4946746" y="3451522"/>
            <a:ext cx="2906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g1f7f8fd9945_0_1"/>
          <p:cNvSpPr/>
          <p:nvPr/>
        </p:nvSpPr>
        <p:spPr>
          <a:xfrm>
            <a:off x="235482" y="2169824"/>
            <a:ext cx="6760521" cy="6345672"/>
          </a:xfrm>
          <a:prstGeom prst="flowChartAlternateProcess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1f7f8fd9945_0_1"/>
          <p:cNvSpPr txBox="1"/>
          <p:nvPr/>
        </p:nvSpPr>
        <p:spPr>
          <a:xfrm>
            <a:off x="776397" y="2505452"/>
            <a:ext cx="5447672" cy="5047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lvl="0">
              <a:buClr>
                <a:schemeClr val="dk1"/>
              </a:buClr>
            </a:pPr>
            <a:r>
              <a:rPr lang="es-CO" dirty="0"/>
              <a:t>&lt;!DOCTYPE </a:t>
            </a:r>
            <a:r>
              <a:rPr lang="es-CO" dirty="0" err="1"/>
              <a:t>html</a:t>
            </a:r>
            <a:r>
              <a:rPr lang="es-CO" dirty="0"/>
              <a:t>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&lt;</a:t>
            </a:r>
            <a:r>
              <a:rPr lang="es-CO" dirty="0" err="1">
                <a:solidFill>
                  <a:srgbClr val="7030A0"/>
                </a:solidFill>
              </a:rPr>
              <a:t>html</a:t>
            </a:r>
            <a:r>
              <a:rPr lang="es-CO" dirty="0">
                <a:solidFill>
                  <a:srgbClr val="7030A0"/>
                </a:solidFill>
              </a:rPr>
              <a:t>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&lt;head&gt;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&lt;</a:t>
            </a:r>
            <a:r>
              <a:rPr lang="es-CO" dirty="0" err="1">
                <a:solidFill>
                  <a:srgbClr val="7030A0"/>
                </a:solidFill>
              </a:rPr>
              <a:t>title</a:t>
            </a:r>
            <a:r>
              <a:rPr lang="es-CO" dirty="0">
                <a:solidFill>
                  <a:srgbClr val="7030A0"/>
                </a:solidFill>
              </a:rPr>
              <a:t>&gt;</a:t>
            </a:r>
            <a:r>
              <a:rPr lang="es-CO" dirty="0">
                <a:solidFill>
                  <a:schemeClr val="tx1"/>
                </a:solidFill>
              </a:rPr>
              <a:t>Ejemplo de JavaScript</a:t>
            </a:r>
            <a:r>
              <a:rPr lang="es-CO" dirty="0">
                <a:solidFill>
                  <a:srgbClr val="7030A0"/>
                </a:solidFill>
              </a:rPr>
              <a:t>&lt;/</a:t>
            </a:r>
            <a:r>
              <a:rPr lang="es-CO" dirty="0" err="1">
                <a:solidFill>
                  <a:srgbClr val="7030A0"/>
                </a:solidFill>
              </a:rPr>
              <a:t>title</a:t>
            </a:r>
            <a:r>
              <a:rPr lang="es-CO" dirty="0">
                <a:solidFill>
                  <a:srgbClr val="7030A0"/>
                </a:solidFill>
              </a:rPr>
              <a:t>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&lt;meta </a:t>
            </a:r>
            <a:r>
              <a:rPr lang="es-CO" dirty="0" err="1">
                <a:solidFill>
                  <a:srgbClr val="C00000"/>
                </a:solidFill>
              </a:rPr>
              <a:t>charset</a:t>
            </a:r>
            <a:r>
              <a:rPr lang="es-CO" dirty="0">
                <a:solidFill>
                  <a:srgbClr val="0070C0"/>
                </a:solidFill>
              </a:rPr>
              <a:t>="UTF-8</a:t>
            </a:r>
            <a:r>
              <a:rPr lang="es-CO" dirty="0">
                <a:solidFill>
                  <a:srgbClr val="7030A0"/>
                </a:solidFill>
              </a:rPr>
              <a:t>"&gt;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&lt;</a:t>
            </a:r>
            <a:r>
              <a:rPr lang="es-CO" dirty="0" err="1">
                <a:solidFill>
                  <a:srgbClr val="7030A0"/>
                </a:solidFill>
              </a:rPr>
              <a:t>style</a:t>
            </a:r>
            <a:r>
              <a:rPr lang="es-CO" dirty="0">
                <a:solidFill>
                  <a:srgbClr val="7030A0"/>
                </a:solidFill>
              </a:rPr>
              <a:t>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</a:t>
            </a:r>
            <a:r>
              <a:rPr lang="es-CO" dirty="0" err="1">
                <a:solidFill>
                  <a:schemeClr val="tx1"/>
                </a:solidFill>
              </a:rPr>
              <a:t>body</a:t>
            </a:r>
            <a:r>
              <a:rPr lang="es-CO" dirty="0">
                <a:solidFill>
                  <a:schemeClr val="tx1"/>
                </a:solidFill>
              </a:rPr>
              <a:t> {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chemeClr val="accent1"/>
                </a:solidFill>
              </a:rPr>
              <a:t>            </a:t>
            </a:r>
            <a:r>
              <a:rPr lang="es-CO" dirty="0" err="1">
                <a:solidFill>
                  <a:schemeClr val="accent1"/>
                </a:solidFill>
              </a:rPr>
              <a:t>text-align</a:t>
            </a:r>
            <a:r>
              <a:rPr lang="es-CO" dirty="0">
                <a:solidFill>
                  <a:srgbClr val="7030A0"/>
                </a:solidFill>
              </a:rPr>
              <a:t>: </a:t>
            </a:r>
            <a:r>
              <a:rPr lang="es-CO" dirty="0">
                <a:solidFill>
                  <a:schemeClr val="accent6"/>
                </a:solidFill>
              </a:rPr>
              <a:t>center;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   </a:t>
            </a:r>
            <a:r>
              <a:rPr lang="es-CO" dirty="0">
                <a:solidFill>
                  <a:schemeClr val="accent1"/>
                </a:solidFill>
              </a:rPr>
              <a:t> </a:t>
            </a:r>
            <a:r>
              <a:rPr lang="es-CO" dirty="0" err="1">
                <a:solidFill>
                  <a:schemeClr val="accent1"/>
                </a:solidFill>
              </a:rPr>
              <a:t>font-family</a:t>
            </a:r>
            <a:r>
              <a:rPr lang="es-CO" dirty="0">
                <a:solidFill>
                  <a:schemeClr val="accent1"/>
                </a:solidFill>
              </a:rPr>
              <a:t>: </a:t>
            </a:r>
            <a:r>
              <a:rPr lang="es-CO" dirty="0">
                <a:solidFill>
                  <a:schemeClr val="accent6"/>
                </a:solidFill>
              </a:rPr>
              <a:t>Arial, </a:t>
            </a:r>
            <a:r>
              <a:rPr lang="es-CO" dirty="0" err="1">
                <a:solidFill>
                  <a:schemeClr val="accent6"/>
                </a:solidFill>
              </a:rPr>
              <a:t>sans-serif</a:t>
            </a:r>
            <a:r>
              <a:rPr lang="es-CO" dirty="0">
                <a:solidFill>
                  <a:schemeClr val="accent6"/>
                </a:solidFill>
              </a:rPr>
              <a:t>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chemeClr val="tx1"/>
                </a:solidFill>
              </a:rPr>
              <a:t>        }</a:t>
            </a:r>
          </a:p>
          <a:p>
            <a:pPr lvl="0">
              <a:buClr>
                <a:schemeClr val="dk1"/>
              </a:buClr>
            </a:pPr>
            <a:endParaRPr lang="es-CO" dirty="0">
              <a:solidFill>
                <a:srgbClr val="7030A0"/>
              </a:solidFill>
            </a:endParaRP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#titulo {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chemeClr val="accent1"/>
                </a:solidFill>
              </a:rPr>
              <a:t>            </a:t>
            </a:r>
            <a:r>
              <a:rPr lang="es-CO" dirty="0" err="1">
                <a:solidFill>
                  <a:schemeClr val="accent1"/>
                </a:solidFill>
              </a:rPr>
              <a:t>margin</a:t>
            </a:r>
            <a:r>
              <a:rPr lang="es-CO" dirty="0">
                <a:solidFill>
                  <a:schemeClr val="accent1"/>
                </a:solidFill>
              </a:rPr>
              <a:t>-top: 20</a:t>
            </a:r>
            <a:r>
              <a:rPr lang="es-CO" dirty="0">
                <a:solidFill>
                  <a:srgbClr val="7030A0"/>
                </a:solidFill>
              </a:rPr>
              <a:t>px;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    </a:t>
            </a:r>
            <a:r>
              <a:rPr lang="es-CO" dirty="0" err="1">
                <a:solidFill>
                  <a:schemeClr val="accent1"/>
                </a:solidFill>
              </a:rPr>
              <a:t>font-size</a:t>
            </a:r>
            <a:r>
              <a:rPr lang="es-CO" dirty="0">
                <a:solidFill>
                  <a:schemeClr val="accent1"/>
                </a:solidFill>
              </a:rPr>
              <a:t>: 24</a:t>
            </a:r>
            <a:r>
              <a:rPr lang="es-CO" dirty="0">
                <a:solidFill>
                  <a:srgbClr val="7030A0"/>
                </a:solidFill>
              </a:rPr>
              <a:t>px;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}</a:t>
            </a:r>
          </a:p>
          <a:p>
            <a:pPr lvl="0">
              <a:buClr>
                <a:schemeClr val="dk1"/>
              </a:buClr>
            </a:pPr>
            <a:endParaRPr lang="es-CO" dirty="0">
              <a:solidFill>
                <a:srgbClr val="7030A0"/>
              </a:solidFill>
            </a:endParaRP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#imagen {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chemeClr val="accent1"/>
                </a:solidFill>
              </a:rPr>
              <a:t>            </a:t>
            </a:r>
            <a:r>
              <a:rPr lang="es-CO" dirty="0" err="1">
                <a:solidFill>
                  <a:schemeClr val="accent1"/>
                </a:solidFill>
              </a:rPr>
              <a:t>margin</a:t>
            </a:r>
            <a:r>
              <a:rPr lang="es-CO" dirty="0">
                <a:solidFill>
                  <a:schemeClr val="accent1"/>
                </a:solidFill>
              </a:rPr>
              <a:t>-top: 20</a:t>
            </a:r>
            <a:r>
              <a:rPr lang="es-CO" dirty="0">
                <a:solidFill>
                  <a:srgbClr val="7030A0"/>
                </a:solidFill>
              </a:rPr>
              <a:t>px;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    </a:t>
            </a:r>
            <a:r>
              <a:rPr lang="es-CO" dirty="0" err="1">
                <a:solidFill>
                  <a:schemeClr val="accent1"/>
                </a:solidFill>
              </a:rPr>
              <a:t>width</a:t>
            </a:r>
            <a:r>
              <a:rPr lang="es-CO" dirty="0">
                <a:solidFill>
                  <a:schemeClr val="accent1"/>
                </a:solidFill>
              </a:rPr>
              <a:t>: 500</a:t>
            </a:r>
            <a:r>
              <a:rPr lang="es-CO" dirty="0">
                <a:solidFill>
                  <a:srgbClr val="7030A0"/>
                </a:solidFill>
              </a:rPr>
              <a:t>px;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    }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    &lt;/</a:t>
            </a:r>
            <a:r>
              <a:rPr lang="es-CO" dirty="0" err="1">
                <a:solidFill>
                  <a:srgbClr val="7030A0"/>
                </a:solidFill>
              </a:rPr>
              <a:t>style</a:t>
            </a:r>
            <a:r>
              <a:rPr lang="es-CO" dirty="0">
                <a:solidFill>
                  <a:srgbClr val="7030A0"/>
                </a:solidFill>
              </a:rPr>
              <a:t>&gt;</a:t>
            </a:r>
          </a:p>
          <a:p>
            <a:pPr lvl="0">
              <a:buClr>
                <a:schemeClr val="dk1"/>
              </a:buClr>
            </a:pPr>
            <a:r>
              <a:rPr lang="es-CO" dirty="0">
                <a:solidFill>
                  <a:srgbClr val="7030A0"/>
                </a:solidFill>
              </a:rPr>
              <a:t>&lt;/head&gt;</a:t>
            </a:r>
            <a:endParaRPr dirty="0">
              <a:solidFill>
                <a:srgbClr val="7030A0"/>
              </a:solidFill>
            </a:endParaRPr>
          </a:p>
        </p:txBody>
      </p:sp>
      <p:pic>
        <p:nvPicPr>
          <p:cNvPr id="170" name="Google Shape;170;g1f7f8fd9945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1410" y="270868"/>
            <a:ext cx="1467282" cy="760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1f7f8fd9945_0_1"/>
          <p:cNvSpPr txBox="1"/>
          <p:nvPr/>
        </p:nvSpPr>
        <p:spPr>
          <a:xfrm>
            <a:off x="108370" y="325060"/>
            <a:ext cx="2650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 dirty="0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</a:t>
            </a:r>
            <a:r>
              <a:rPr lang="es-CO" sz="1800" b="1" dirty="0">
                <a:latin typeface="Arial Rounded"/>
                <a:ea typeface="Arial Rounded"/>
                <a:cs typeface="Arial Rounded"/>
                <a:sym typeface="Arial Rounded"/>
              </a:rPr>
              <a:t>ntinuación código</a:t>
            </a:r>
            <a:endParaRPr sz="1800" b="1" i="0" u="none" strike="noStrike" cap="none" dirty="0">
              <a:solidFill>
                <a:srgbClr val="0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66" name="Google Shape;166;g1f7f8fd9945_0_1"/>
          <p:cNvSpPr txBox="1"/>
          <p:nvPr/>
        </p:nvSpPr>
        <p:spPr>
          <a:xfrm>
            <a:off x="4946746" y="3451522"/>
            <a:ext cx="2906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g1f7f8fd9945_0_1"/>
          <p:cNvSpPr/>
          <p:nvPr/>
        </p:nvSpPr>
        <p:spPr>
          <a:xfrm>
            <a:off x="108370" y="976040"/>
            <a:ext cx="7554560" cy="8987671"/>
          </a:xfrm>
          <a:prstGeom prst="flowChartAlternateProcess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1f7f8fd9945_0_1"/>
          <p:cNvSpPr txBox="1"/>
          <p:nvPr/>
        </p:nvSpPr>
        <p:spPr>
          <a:xfrm>
            <a:off x="640581" y="1643678"/>
            <a:ext cx="6490138" cy="67710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CO" dirty="0">
                <a:solidFill>
                  <a:srgbClr val="7030A0"/>
                </a:solidFill>
              </a:rPr>
              <a:t> &lt;</a:t>
            </a:r>
            <a:r>
              <a:rPr lang="es-CO" dirty="0" err="1">
                <a:solidFill>
                  <a:srgbClr val="7030A0"/>
                </a:solidFill>
              </a:rPr>
              <a:t>body</a:t>
            </a:r>
            <a:r>
              <a:rPr lang="es-CO" dirty="0">
                <a:solidFill>
                  <a:srgbClr val="7030A0"/>
                </a:solidFill>
              </a:rPr>
              <a:t>&gt;</a:t>
            </a:r>
          </a:p>
          <a:p>
            <a:pPr lvl="0"/>
            <a:r>
              <a:rPr lang="es-CO" dirty="0"/>
              <a:t>    </a:t>
            </a:r>
          </a:p>
          <a:p>
            <a:pPr lvl="0"/>
            <a:r>
              <a:rPr lang="es-CO" dirty="0">
                <a:solidFill>
                  <a:srgbClr val="7030A0"/>
                </a:solidFill>
              </a:rPr>
              <a:t>    &lt;</a:t>
            </a:r>
            <a:r>
              <a:rPr lang="es-CO" dirty="0" err="1">
                <a:solidFill>
                  <a:srgbClr val="7030A0"/>
                </a:solidFill>
              </a:rPr>
              <a:t>img</a:t>
            </a:r>
            <a:r>
              <a:rPr lang="es-CO" dirty="0">
                <a:solidFill>
                  <a:srgbClr val="7030A0"/>
                </a:solidFill>
              </a:rPr>
              <a:t> id</a:t>
            </a:r>
            <a:r>
              <a:rPr lang="es-CO" dirty="0"/>
              <a:t>="imagen" </a:t>
            </a:r>
            <a:r>
              <a:rPr lang="es-CO" dirty="0" err="1"/>
              <a:t>src</a:t>
            </a:r>
            <a:r>
              <a:rPr lang="es-CO" dirty="0"/>
              <a:t>="</a:t>
            </a:r>
            <a:r>
              <a:rPr lang="es-CO" dirty="0" err="1"/>
              <a:t>imagen.WEBP</a:t>
            </a:r>
            <a:r>
              <a:rPr lang="es-CO" dirty="0"/>
              <a:t>" </a:t>
            </a:r>
            <a:r>
              <a:rPr lang="es-CO" dirty="0" err="1"/>
              <a:t>alt</a:t>
            </a:r>
            <a:r>
              <a:rPr lang="es-CO" dirty="0"/>
              <a:t>="Imagen" /&gt;</a:t>
            </a:r>
          </a:p>
          <a:p>
            <a:pPr lvl="0"/>
            <a:endParaRPr lang="es-CO" dirty="0"/>
          </a:p>
          <a:p>
            <a:pPr lvl="0"/>
            <a:r>
              <a:rPr lang="es-CO" dirty="0"/>
              <a:t>    &lt;</a:t>
            </a:r>
            <a:r>
              <a:rPr lang="es-CO" dirty="0" err="1"/>
              <a:t>form</a:t>
            </a:r>
            <a:r>
              <a:rPr lang="es-CO" dirty="0"/>
              <a:t>&gt;</a:t>
            </a:r>
          </a:p>
          <a:p>
            <a:pPr lvl="0"/>
            <a:r>
              <a:rPr lang="es-CO" dirty="0"/>
              <a:t>        &lt;p&gt;</a:t>
            </a:r>
            <a:r>
              <a:rPr lang="es-CO" dirty="0" err="1"/>
              <a:t>Conjutos:Selecciona</a:t>
            </a:r>
            <a:r>
              <a:rPr lang="es-CO" dirty="0"/>
              <a:t> del siguiente conjunto que animales pueden volar &lt;/p&gt;</a:t>
            </a:r>
          </a:p>
          <a:p>
            <a:pPr lvl="0"/>
            <a:r>
              <a:rPr lang="es-CO" dirty="0"/>
              <a:t>        &lt;p&gt;&lt;</a:t>
            </a:r>
            <a:r>
              <a:rPr lang="es-CO" dirty="0" err="1"/>
              <a:t>select</a:t>
            </a:r>
            <a:r>
              <a:rPr lang="es-CO" dirty="0"/>
              <a:t> id="Conjuntos" </a:t>
            </a:r>
            <a:r>
              <a:rPr lang="es-CO" dirty="0" err="1"/>
              <a:t>onChange</a:t>
            </a:r>
            <a:r>
              <a:rPr lang="es-CO" dirty="0"/>
              <a:t>="</a:t>
            </a:r>
            <a:r>
              <a:rPr lang="es-CO" dirty="0" err="1"/>
              <a:t>mostrarSeleccionConjuntos</a:t>
            </a:r>
            <a:r>
              <a:rPr lang="es-CO" dirty="0"/>
              <a:t>()"&gt;</a:t>
            </a:r>
          </a:p>
          <a:p>
            <a:pPr lvl="0"/>
            <a:r>
              <a:rPr lang="es-CO" dirty="0"/>
              <a:t>                &lt;</a:t>
            </a:r>
            <a:r>
              <a:rPr lang="es-CO" dirty="0" err="1"/>
              <a:t>option</a:t>
            </a:r>
            <a:r>
              <a:rPr lang="es-CO" dirty="0"/>
              <a:t> </a:t>
            </a:r>
            <a:r>
              <a:rPr lang="es-CO" dirty="0" err="1"/>
              <a:t>value</a:t>
            </a:r>
            <a:r>
              <a:rPr lang="es-CO" dirty="0"/>
              <a:t>="</a:t>
            </a:r>
            <a:r>
              <a:rPr lang="es-CO" dirty="0" err="1"/>
              <a:t>NO,vuelve</a:t>
            </a:r>
            <a:r>
              <a:rPr lang="es-CO" dirty="0"/>
              <a:t> intentar"&gt;</a:t>
            </a:r>
            <a:r>
              <a:rPr lang="es-CO" dirty="0" err="1"/>
              <a:t>Lobo,Tortuga,Murcielago</a:t>
            </a:r>
            <a:r>
              <a:rPr lang="es-CO" dirty="0"/>
              <a:t>&lt;/</a:t>
            </a:r>
            <a:r>
              <a:rPr lang="es-CO" dirty="0" err="1"/>
              <a:t>option</a:t>
            </a:r>
            <a:r>
              <a:rPr lang="es-CO" dirty="0"/>
              <a:t>&gt;</a:t>
            </a:r>
          </a:p>
          <a:p>
            <a:pPr lvl="0"/>
            <a:r>
              <a:rPr lang="es-CO" dirty="0"/>
              <a:t>                &lt;</a:t>
            </a:r>
            <a:r>
              <a:rPr lang="es-CO" dirty="0" err="1"/>
              <a:t>option</a:t>
            </a:r>
            <a:r>
              <a:rPr lang="es-CO" dirty="0"/>
              <a:t> </a:t>
            </a:r>
            <a:r>
              <a:rPr lang="es-CO" dirty="0" err="1"/>
              <a:t>value</a:t>
            </a:r>
            <a:r>
              <a:rPr lang="es-CO" dirty="0"/>
              <a:t>="</a:t>
            </a:r>
            <a:r>
              <a:rPr lang="es-CO" dirty="0" err="1"/>
              <a:t>NO,vuelve</a:t>
            </a:r>
            <a:r>
              <a:rPr lang="es-CO" dirty="0"/>
              <a:t> intentar"&gt;</a:t>
            </a:r>
            <a:r>
              <a:rPr lang="es-CO" dirty="0" err="1"/>
              <a:t>Pez,Raton,Caracol</a:t>
            </a:r>
            <a:r>
              <a:rPr lang="es-CO" dirty="0"/>
              <a:t>&lt;/</a:t>
            </a:r>
            <a:r>
              <a:rPr lang="es-CO" dirty="0" err="1"/>
              <a:t>option</a:t>
            </a:r>
            <a:r>
              <a:rPr lang="es-CO" dirty="0"/>
              <a:t>&gt;</a:t>
            </a:r>
          </a:p>
          <a:p>
            <a:pPr lvl="0"/>
            <a:r>
              <a:rPr lang="es-CO" dirty="0"/>
              <a:t>                &lt;</a:t>
            </a:r>
            <a:r>
              <a:rPr lang="es-CO" dirty="0" err="1"/>
              <a:t>option</a:t>
            </a:r>
            <a:r>
              <a:rPr lang="es-CO" dirty="0"/>
              <a:t> </a:t>
            </a:r>
            <a:r>
              <a:rPr lang="es-CO" dirty="0" err="1"/>
              <a:t>value</a:t>
            </a:r>
            <a:r>
              <a:rPr lang="es-CO" dirty="0"/>
              <a:t>="</a:t>
            </a:r>
            <a:r>
              <a:rPr lang="es-CO" dirty="0" err="1"/>
              <a:t>NO,vuelve</a:t>
            </a:r>
            <a:r>
              <a:rPr lang="es-CO" dirty="0"/>
              <a:t> intentar"&gt;</a:t>
            </a:r>
            <a:r>
              <a:rPr lang="es-CO" dirty="0" err="1"/>
              <a:t>Tortuga,Guacamaya,Murcielago</a:t>
            </a:r>
            <a:r>
              <a:rPr lang="es-CO" dirty="0"/>
              <a:t>&lt;/</a:t>
            </a:r>
            <a:r>
              <a:rPr lang="es-CO" dirty="0" err="1"/>
              <a:t>option</a:t>
            </a:r>
            <a:r>
              <a:rPr lang="es-CO" dirty="0"/>
              <a:t>&gt;</a:t>
            </a:r>
          </a:p>
          <a:p>
            <a:pPr lvl="0"/>
            <a:r>
              <a:rPr lang="es-CO" dirty="0"/>
              <a:t>                &lt;</a:t>
            </a:r>
            <a:r>
              <a:rPr lang="es-CO" dirty="0" err="1"/>
              <a:t>option</a:t>
            </a:r>
            <a:r>
              <a:rPr lang="es-CO" dirty="0"/>
              <a:t> </a:t>
            </a:r>
            <a:r>
              <a:rPr lang="es-CO" dirty="0" err="1"/>
              <a:t>value</a:t>
            </a:r>
            <a:r>
              <a:rPr lang="es-CO" dirty="0"/>
              <a:t>="</a:t>
            </a:r>
            <a:r>
              <a:rPr lang="es-CO" dirty="0" err="1"/>
              <a:t>Perfecto,todos</a:t>
            </a:r>
            <a:r>
              <a:rPr lang="es-CO" dirty="0"/>
              <a:t> los animales puede volar"&gt;</a:t>
            </a:r>
            <a:r>
              <a:rPr lang="es-CO" dirty="0" err="1"/>
              <a:t>Paloma,Guacamaya,Murcielago</a:t>
            </a:r>
            <a:r>
              <a:rPr lang="es-CO" dirty="0"/>
              <a:t>&lt;/</a:t>
            </a:r>
            <a:r>
              <a:rPr lang="es-CO" dirty="0" err="1"/>
              <a:t>option</a:t>
            </a:r>
            <a:r>
              <a:rPr lang="es-CO" dirty="0"/>
              <a:t>&gt;</a:t>
            </a:r>
          </a:p>
          <a:p>
            <a:pPr lvl="0"/>
            <a:r>
              <a:rPr lang="es-CO" dirty="0"/>
              <a:t>            &lt;/</a:t>
            </a:r>
            <a:r>
              <a:rPr lang="es-CO" dirty="0" err="1"/>
              <a:t>select</a:t>
            </a:r>
            <a:r>
              <a:rPr lang="es-CO" dirty="0"/>
              <a:t>&gt;&lt;/p&gt;</a:t>
            </a:r>
          </a:p>
          <a:p>
            <a:pPr lvl="0"/>
            <a:r>
              <a:rPr lang="es-CO" dirty="0"/>
              <a:t>        &lt;p&gt;&lt;input </a:t>
            </a:r>
            <a:r>
              <a:rPr lang="es-CO" dirty="0" err="1"/>
              <a:t>type</a:t>
            </a:r>
            <a:r>
              <a:rPr lang="es-CO" dirty="0"/>
              <a:t>="</a:t>
            </a:r>
            <a:r>
              <a:rPr lang="es-CO" dirty="0" err="1"/>
              <a:t>text</a:t>
            </a:r>
            <a:r>
              <a:rPr lang="es-CO" dirty="0"/>
              <a:t>" id="mensaje"&gt;&lt;/p&gt;</a:t>
            </a:r>
          </a:p>
          <a:p>
            <a:pPr lvl="0"/>
            <a:r>
              <a:rPr lang="es-CO" dirty="0"/>
              <a:t>    &lt;/</a:t>
            </a:r>
            <a:r>
              <a:rPr lang="es-CO" dirty="0" err="1"/>
              <a:t>form</a:t>
            </a:r>
            <a:r>
              <a:rPr lang="es-CO" dirty="0"/>
              <a:t>&gt;</a:t>
            </a:r>
          </a:p>
          <a:p>
            <a:pPr lvl="0"/>
            <a:endParaRPr lang="es-CO" dirty="0"/>
          </a:p>
          <a:p>
            <a:pPr lvl="0"/>
            <a:r>
              <a:rPr lang="es-CO" dirty="0"/>
              <a:t>    &lt;script&gt;</a:t>
            </a:r>
          </a:p>
          <a:p>
            <a:pPr lvl="0"/>
            <a:r>
              <a:rPr lang="es-CO" dirty="0"/>
              <a:t>        </a:t>
            </a:r>
            <a:r>
              <a:rPr lang="es-CO" dirty="0" err="1"/>
              <a:t>function</a:t>
            </a:r>
            <a:r>
              <a:rPr lang="es-CO" dirty="0"/>
              <a:t> </a:t>
            </a:r>
            <a:r>
              <a:rPr lang="es-CO" dirty="0" err="1"/>
              <a:t>mostrarSeleccionConjuntos</a:t>
            </a:r>
            <a:r>
              <a:rPr lang="es-CO" dirty="0"/>
              <a:t>() {</a:t>
            </a:r>
          </a:p>
          <a:p>
            <a:pPr lvl="0"/>
            <a:r>
              <a:rPr lang="es-CO" dirty="0"/>
              <a:t>            </a:t>
            </a:r>
            <a:r>
              <a:rPr lang="es-CO" dirty="0" err="1"/>
              <a:t>document.getElementById</a:t>
            </a:r>
            <a:r>
              <a:rPr lang="es-CO" dirty="0"/>
              <a:t>('mensaje').</a:t>
            </a:r>
            <a:r>
              <a:rPr lang="es-CO" dirty="0" err="1"/>
              <a:t>value</a:t>
            </a:r>
            <a:r>
              <a:rPr lang="es-CO" dirty="0"/>
              <a:t> =</a:t>
            </a:r>
          </a:p>
          <a:p>
            <a:pPr lvl="0"/>
            <a:r>
              <a:rPr lang="es-CO" dirty="0"/>
              <a:t>                </a:t>
            </a:r>
            <a:r>
              <a:rPr lang="es-CO" dirty="0" err="1"/>
              <a:t>document.getElementById</a:t>
            </a:r>
            <a:r>
              <a:rPr lang="es-CO" dirty="0"/>
              <a:t>('Conjuntos').</a:t>
            </a:r>
            <a:r>
              <a:rPr lang="es-CO" dirty="0" err="1"/>
              <a:t>options</a:t>
            </a:r>
            <a:r>
              <a:rPr lang="es-CO" dirty="0"/>
              <a:t>[</a:t>
            </a:r>
            <a:r>
              <a:rPr lang="es-CO" dirty="0" err="1"/>
              <a:t>document.getElementById</a:t>
            </a:r>
            <a:r>
              <a:rPr lang="es-CO" dirty="0"/>
              <a:t>('Conjuntos').</a:t>
            </a:r>
            <a:r>
              <a:rPr lang="es-CO" dirty="0" err="1"/>
              <a:t>selectedIndex</a:t>
            </a:r>
            <a:r>
              <a:rPr lang="es-CO" dirty="0"/>
              <a:t>].</a:t>
            </a:r>
            <a:r>
              <a:rPr lang="es-CO" dirty="0" err="1"/>
              <a:t>value</a:t>
            </a:r>
            <a:r>
              <a:rPr lang="es-CO" dirty="0"/>
              <a:t>;</a:t>
            </a:r>
          </a:p>
          <a:p>
            <a:pPr lvl="0"/>
            <a:r>
              <a:rPr lang="es-CO" dirty="0"/>
              <a:t>        }</a:t>
            </a:r>
          </a:p>
          <a:p>
            <a:pPr lvl="0"/>
            <a:r>
              <a:rPr lang="es-CO" dirty="0"/>
              <a:t>    &lt;/script&gt;</a:t>
            </a:r>
          </a:p>
          <a:p>
            <a:pPr lvl="0"/>
            <a:endParaRPr lang="es-CO" dirty="0"/>
          </a:p>
          <a:p>
            <a:pPr lvl="0"/>
            <a:r>
              <a:rPr lang="es-CO" dirty="0"/>
              <a:t>&lt;/</a:t>
            </a:r>
            <a:r>
              <a:rPr lang="es-CO" dirty="0" err="1"/>
              <a:t>body</a:t>
            </a:r>
            <a:r>
              <a:rPr lang="es-CO" dirty="0"/>
              <a:t>&gt;</a:t>
            </a:r>
          </a:p>
          <a:p>
            <a:pPr lvl="0"/>
            <a:endParaRPr lang="es-CO" dirty="0"/>
          </a:p>
          <a:p>
            <a:pPr lvl="0"/>
            <a:r>
              <a:rPr lang="es-CO" dirty="0"/>
              <a:t>&lt;/</a:t>
            </a:r>
            <a:r>
              <a:rPr lang="es-CO" dirty="0" err="1"/>
              <a:t>html</a:t>
            </a:r>
            <a:r>
              <a:rPr lang="es-CO" dirty="0"/>
              <a:t>&gt;</a:t>
            </a:r>
            <a:endParaRPr dirty="0"/>
          </a:p>
        </p:txBody>
      </p:sp>
      <p:pic>
        <p:nvPicPr>
          <p:cNvPr id="169" name="Google Shape;169;g1f7f8fd9945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192265" y="239024"/>
            <a:ext cx="415361" cy="5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1f7f8fd9945_0_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492491" y="129414"/>
            <a:ext cx="1467282" cy="7605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99904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Google Shape;163;g1f7f8fd9945_0_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5589273" cy="25151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1f7f8fd9945_0_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88007"/>
            <a:ext cx="7772402" cy="3504369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g1f7f8fd9945_0_1"/>
          <p:cNvSpPr txBox="1"/>
          <p:nvPr/>
        </p:nvSpPr>
        <p:spPr>
          <a:xfrm>
            <a:off x="2671266" y="846813"/>
            <a:ext cx="2650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800" b="1" i="0" u="none" strike="noStrike" cap="none">
                <a:solidFill>
                  <a:srgbClr val="000000"/>
                </a:solidFill>
                <a:latin typeface="Arial Rounded"/>
                <a:ea typeface="Arial Rounded"/>
                <a:cs typeface="Arial Rounded"/>
                <a:sym typeface="Arial Rounded"/>
              </a:rPr>
              <a:t>Co</a:t>
            </a:r>
            <a:r>
              <a:rPr lang="es-CO" sz="1800" b="1">
                <a:latin typeface="Arial Rounded"/>
                <a:ea typeface="Arial Rounded"/>
                <a:cs typeface="Arial Rounded"/>
                <a:sym typeface="Arial Rounded"/>
              </a:rPr>
              <a:t>ntinuación código</a:t>
            </a:r>
            <a:endParaRPr sz="1800" b="1" i="0" u="none" strike="noStrike" cap="none">
              <a:solidFill>
                <a:srgbClr val="000000"/>
              </a:solidFill>
              <a:latin typeface="Arial Rounded"/>
              <a:ea typeface="Arial Rounded"/>
              <a:cs typeface="Arial Rounded"/>
              <a:sym typeface="Arial Rounded"/>
            </a:endParaRPr>
          </a:p>
        </p:txBody>
      </p:sp>
      <p:sp>
        <p:nvSpPr>
          <p:cNvPr id="166" name="Google Shape;166;g1f7f8fd9945_0_1"/>
          <p:cNvSpPr txBox="1"/>
          <p:nvPr/>
        </p:nvSpPr>
        <p:spPr>
          <a:xfrm>
            <a:off x="4946746" y="3451522"/>
            <a:ext cx="29064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g1f7f8fd9945_0_1"/>
          <p:cNvSpPr/>
          <p:nvPr/>
        </p:nvSpPr>
        <p:spPr>
          <a:xfrm>
            <a:off x="864075" y="1989051"/>
            <a:ext cx="5973600" cy="3197400"/>
          </a:xfrm>
          <a:prstGeom prst="flowChartAlternateProcess">
            <a:avLst/>
          </a:prstGeom>
          <a:solidFill>
            <a:srgbClr val="FFF2C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g1f7f8fd9945_0_1"/>
          <p:cNvSpPr txBox="1"/>
          <p:nvPr/>
        </p:nvSpPr>
        <p:spPr>
          <a:xfrm>
            <a:off x="1030401" y="2115450"/>
            <a:ext cx="5589300" cy="332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&lt;script&gt;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        </a:t>
            </a:r>
            <a:r>
              <a:rPr lang="es-CO" dirty="0" err="1"/>
              <a:t>function</a:t>
            </a:r>
            <a:r>
              <a:rPr lang="es-CO" dirty="0"/>
              <a:t> </a:t>
            </a:r>
            <a:r>
              <a:rPr lang="es-CO" dirty="0" err="1"/>
              <a:t>mostrarSeleccionPizza</a:t>
            </a:r>
            <a:r>
              <a:rPr lang="es-CO" dirty="0"/>
              <a:t>() {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            </a:t>
            </a:r>
            <a:r>
              <a:rPr lang="es-CO" dirty="0" err="1"/>
              <a:t>document.getElementById</a:t>
            </a:r>
            <a:r>
              <a:rPr lang="es-CO" dirty="0"/>
              <a:t>('mensaje').</a:t>
            </a:r>
            <a:r>
              <a:rPr lang="es-CO" dirty="0" err="1"/>
              <a:t>value</a:t>
            </a:r>
            <a:r>
              <a:rPr lang="es-CO" dirty="0"/>
              <a:t> =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                </a:t>
            </a:r>
            <a:r>
              <a:rPr lang="es-CO" dirty="0" err="1"/>
              <a:t>document.getElementById</a:t>
            </a:r>
            <a:r>
              <a:rPr lang="es-CO" dirty="0"/>
              <a:t>('pizza').</a:t>
            </a:r>
            <a:r>
              <a:rPr lang="es-CO" dirty="0" err="1"/>
              <a:t>options</a:t>
            </a:r>
            <a:r>
              <a:rPr lang="es-CO" dirty="0"/>
              <a:t>[</a:t>
            </a:r>
            <a:r>
              <a:rPr lang="es-CO" dirty="0" err="1"/>
              <a:t>document.getElementById</a:t>
            </a:r>
            <a:r>
              <a:rPr lang="es-CO" dirty="0"/>
              <a:t>('pizza').</a:t>
            </a:r>
            <a:r>
              <a:rPr lang="es-CO" dirty="0" err="1"/>
              <a:t>selectedIndex</a:t>
            </a:r>
            <a:r>
              <a:rPr lang="es-CO" dirty="0"/>
              <a:t>].</a:t>
            </a:r>
            <a:r>
              <a:rPr lang="es-CO" dirty="0" err="1"/>
              <a:t>value</a:t>
            </a:r>
            <a:r>
              <a:rPr lang="es-CO" dirty="0"/>
              <a:t>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        }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  &lt;/script&gt;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&lt;/</a:t>
            </a:r>
            <a:r>
              <a:rPr lang="es-CO" dirty="0" err="1"/>
              <a:t>body</a:t>
            </a:r>
            <a:r>
              <a:rPr lang="es-CO" dirty="0"/>
              <a:t>&gt;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s-CO" dirty="0"/>
              <a:t>&lt;/</a:t>
            </a:r>
            <a:r>
              <a:rPr lang="es-CO" dirty="0" err="1"/>
              <a:t>html</a:t>
            </a:r>
            <a:r>
              <a:rPr lang="es-CO" dirty="0"/>
              <a:t>&gt;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69" name="Google Shape;169;g1f7f8fd9945_0_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46451" y="1745895"/>
            <a:ext cx="415361" cy="54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1f7f8fd9945_0_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5223500" y="651164"/>
            <a:ext cx="1467282" cy="7605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1f7f8fd9945_0_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98851" y="5708295"/>
            <a:ext cx="415361" cy="54137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g1f7f8fd9945_0_1"/>
          <p:cNvSpPr txBox="1"/>
          <p:nvPr/>
        </p:nvSpPr>
        <p:spPr>
          <a:xfrm>
            <a:off x="481250" y="5870700"/>
            <a:ext cx="6031200" cy="86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148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Link ver ejemplo:</a:t>
            </a:r>
            <a:endParaRPr sz="148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r"/>
            <a:r>
              <a:rPr lang="es-CO" sz="1480" u="sng" dirty="0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</a:rPr>
              <a:t>https://www.primaveraalegre.com/2024/PROGRAMACION1/Ana%20Maria%20Hernandez%20Hernandez/Prueba/</a:t>
            </a:r>
            <a:endParaRPr sz="238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082204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392</Words>
  <Application>Microsoft Office PowerPoint</Application>
  <PresentationFormat>Personalizado</PresentationFormat>
  <Paragraphs>69</Paragraphs>
  <Slides>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Arial Rounded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FUA-CRAI</dc:creator>
  <cp:lastModifiedBy>SALA 704</cp:lastModifiedBy>
  <cp:revision>6</cp:revision>
  <dcterms:created xsi:type="dcterms:W3CDTF">2023-07-26T13:56:00Z</dcterms:created>
  <dcterms:modified xsi:type="dcterms:W3CDTF">2024-04-27T17:02:06Z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8A08CF194D3D49FB82E79DA9A3620EDF</vt:lpwstr>
  </property>
  <property fmtid="{D5CDD505-2E9C-101B-9397-08002B2CF9AE}" pid="3" name="KSOProductBuildVer">
    <vt:lpwstr>1033-11.2.0.11537</vt:lpwstr>
  </property>
</Properties>
</file>